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70" r:id="rId2"/>
    <p:sldId id="271" r:id="rId3"/>
    <p:sldId id="290" r:id="rId4"/>
    <p:sldId id="262" r:id="rId5"/>
    <p:sldId id="310" r:id="rId6"/>
    <p:sldId id="542" r:id="rId7"/>
    <p:sldId id="545" r:id="rId8"/>
    <p:sldId id="543" r:id="rId9"/>
    <p:sldId id="544" r:id="rId10"/>
    <p:sldId id="558" r:id="rId11"/>
    <p:sldId id="559" r:id="rId12"/>
    <p:sldId id="539" r:id="rId13"/>
    <p:sldId id="332" r:id="rId14"/>
    <p:sldId id="495" r:id="rId15"/>
    <p:sldId id="496" r:id="rId16"/>
    <p:sldId id="497" r:id="rId17"/>
    <p:sldId id="560" r:id="rId18"/>
    <p:sldId id="561" r:id="rId19"/>
    <p:sldId id="562" r:id="rId20"/>
    <p:sldId id="563" r:id="rId21"/>
    <p:sldId id="565" r:id="rId22"/>
    <p:sldId id="566" r:id="rId23"/>
    <p:sldId id="567" r:id="rId24"/>
    <p:sldId id="293" r:id="rId25"/>
    <p:sldId id="302" r:id="rId26"/>
    <p:sldId id="5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15D794-D636-4E05-BFF9-176B43892E20}" v="180" dt="2018-07-07T07:54:15.568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121" d="100"/>
          <a:sy n="121" d="100"/>
        </p:scale>
        <p:origin x="13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F370C344-CE7C-45ED-B011-E832205F04DD}"/>
    <pc:docChg chg="custSel addSld delSld modSld sldOrd">
      <pc:chgData name="Rob Sewell" userId="c802df42025d5e1f" providerId="LiveId" clId="{F370C344-CE7C-45ED-B011-E832205F04DD}" dt="2018-07-07T07:54:15.568" v="179" actId="1076"/>
      <pc:docMkLst>
        <pc:docMk/>
      </pc:docMkLst>
      <pc:sldChg chg="modSp">
        <pc:chgData name="Rob Sewell" userId="c802df42025d5e1f" providerId="LiveId" clId="{F370C344-CE7C-45ED-B011-E832205F04DD}" dt="2018-07-07T07:38:47.281" v="2" actId="1076"/>
        <pc:sldMkLst>
          <pc:docMk/>
          <pc:sldMk cId="2890044983" sldId="270"/>
        </pc:sldMkLst>
        <pc:picChg chg="mod">
          <ac:chgData name="Rob Sewell" userId="c802df42025d5e1f" providerId="LiveId" clId="{F370C344-CE7C-45ED-B011-E832205F04DD}" dt="2018-07-07T07:38:39.215" v="0" actId="1076"/>
          <ac:picMkLst>
            <pc:docMk/>
            <pc:sldMk cId="2890044983" sldId="270"/>
            <ac:picMk id="8" creationId="{00000000-0000-0000-0000-000000000000}"/>
          </ac:picMkLst>
        </pc:picChg>
        <pc:picChg chg="mod">
          <ac:chgData name="Rob Sewell" userId="c802df42025d5e1f" providerId="LiveId" clId="{F370C344-CE7C-45ED-B011-E832205F04DD}" dt="2018-07-07T07:38:47.281" v="2" actId="1076"/>
          <ac:picMkLst>
            <pc:docMk/>
            <pc:sldMk cId="2890044983" sldId="270"/>
            <ac:picMk id="10" creationId="{00000000-0000-0000-0000-000000000000}"/>
          </ac:picMkLst>
        </pc:picChg>
        <pc:picChg chg="mod">
          <ac:chgData name="Rob Sewell" userId="c802df42025d5e1f" providerId="LiveId" clId="{F370C344-CE7C-45ED-B011-E832205F04DD}" dt="2018-07-07T07:38:41.320" v="1" actId="1076"/>
          <ac:picMkLst>
            <pc:docMk/>
            <pc:sldMk cId="2890044983" sldId="270"/>
            <ac:picMk id="11" creationId="{BC062EEA-F345-4F1F-BE3B-4EF3A4587F15}"/>
          </ac:picMkLst>
        </pc:picChg>
      </pc:sldChg>
      <pc:sldChg chg="modSp">
        <pc:chgData name="Rob Sewell" userId="c802df42025d5e1f" providerId="LiveId" clId="{F370C344-CE7C-45ED-B011-E832205F04DD}" dt="2018-07-07T07:38:57.856" v="4" actId="14100"/>
        <pc:sldMkLst>
          <pc:docMk/>
          <pc:sldMk cId="348070331" sldId="271"/>
        </pc:sldMkLst>
        <pc:spChg chg="mod">
          <ac:chgData name="Rob Sewell" userId="c802df42025d5e1f" providerId="LiveId" clId="{F370C344-CE7C-45ED-B011-E832205F04DD}" dt="2018-07-07T07:38:57.856" v="4" actId="14100"/>
          <ac:spMkLst>
            <pc:docMk/>
            <pc:sldMk cId="348070331" sldId="271"/>
            <ac:spMk id="3" creationId="{00000000-0000-0000-0000-000000000000}"/>
          </ac:spMkLst>
        </pc:spChg>
      </pc:sldChg>
      <pc:sldChg chg="modSp">
        <pc:chgData name="Rob Sewell" userId="c802df42025d5e1f" providerId="LiveId" clId="{F370C344-CE7C-45ED-B011-E832205F04DD}" dt="2018-07-07T07:40:05.864" v="15" actId="14100"/>
        <pc:sldMkLst>
          <pc:docMk/>
          <pc:sldMk cId="695583612" sldId="290"/>
        </pc:sldMkLst>
        <pc:spChg chg="mod">
          <ac:chgData name="Rob Sewell" userId="c802df42025d5e1f" providerId="LiveId" clId="{F370C344-CE7C-45ED-B011-E832205F04DD}" dt="2018-07-07T07:39:05.280" v="5" actId="1076"/>
          <ac:spMkLst>
            <pc:docMk/>
            <pc:sldMk cId="695583612" sldId="290"/>
            <ac:spMk id="3" creationId="{F4ED583D-72F3-44C7-A373-2148554C28C6}"/>
          </ac:spMkLst>
        </pc:spChg>
        <pc:spChg chg="mod">
          <ac:chgData name="Rob Sewell" userId="c802df42025d5e1f" providerId="LiveId" clId="{F370C344-CE7C-45ED-B011-E832205F04DD}" dt="2018-07-07T07:39:45.575" v="12" actId="1076"/>
          <ac:spMkLst>
            <pc:docMk/>
            <pc:sldMk cId="695583612" sldId="290"/>
            <ac:spMk id="4" creationId="{CA30C46F-1848-49CA-BD84-C8E3FBD4BA5A}"/>
          </ac:spMkLst>
        </pc:spChg>
        <pc:spChg chg="mod">
          <ac:chgData name="Rob Sewell" userId="c802df42025d5e1f" providerId="LiveId" clId="{F370C344-CE7C-45ED-B011-E832205F04DD}" dt="2018-07-07T07:39:40.800" v="11" actId="1076"/>
          <ac:spMkLst>
            <pc:docMk/>
            <pc:sldMk cId="695583612" sldId="290"/>
            <ac:spMk id="49" creationId="{8D1E124B-7354-4E15-978F-95DE84BAE0CF}"/>
          </ac:spMkLst>
        </pc:spChg>
        <pc:grpChg chg="mod">
          <ac:chgData name="Rob Sewell" userId="c802df42025d5e1f" providerId="LiveId" clId="{F370C344-CE7C-45ED-B011-E832205F04DD}" dt="2018-07-07T07:39:26.552" v="9" actId="1076"/>
          <ac:grpSpMkLst>
            <pc:docMk/>
            <pc:sldMk cId="695583612" sldId="290"/>
            <ac:grpSpMk id="23" creationId="{DF12AD7D-7813-4A78-8B1E-82BB78F0AB77}"/>
          </ac:grpSpMkLst>
        </pc:grpChg>
        <pc:grpChg chg="mod">
          <ac:chgData name="Rob Sewell" userId="c802df42025d5e1f" providerId="LiveId" clId="{F370C344-CE7C-45ED-B011-E832205F04DD}" dt="2018-07-07T07:39:59.969" v="14" actId="1076"/>
          <ac:grpSpMkLst>
            <pc:docMk/>
            <pc:sldMk cId="695583612" sldId="290"/>
            <ac:grpSpMk id="26" creationId="{8935BF02-7B16-46B2-940F-818CB143C08E}"/>
          </ac:grpSpMkLst>
        </pc:grpChg>
        <pc:grpChg chg="mod">
          <ac:chgData name="Rob Sewell" userId="c802df42025d5e1f" providerId="LiveId" clId="{F370C344-CE7C-45ED-B011-E832205F04DD}" dt="2018-07-07T07:40:05.864" v="15" actId="14100"/>
          <ac:grpSpMkLst>
            <pc:docMk/>
            <pc:sldMk cId="695583612" sldId="290"/>
            <ac:grpSpMk id="44" creationId="{362CE31A-64F2-4108-BF18-46B17CE6D402}"/>
          </ac:grpSpMkLst>
        </pc:grpChg>
        <pc:picChg chg="mod">
          <ac:chgData name="Rob Sewell" userId="c802df42025d5e1f" providerId="LiveId" clId="{F370C344-CE7C-45ED-B011-E832205F04DD}" dt="2018-07-07T07:39:49.192" v="13" actId="1076"/>
          <ac:picMkLst>
            <pc:docMk/>
            <pc:sldMk cId="695583612" sldId="290"/>
            <ac:picMk id="5" creationId="{2C2921B0-BFE5-4F3E-9A00-C6B01D7C5E83}"/>
          </ac:picMkLst>
        </pc:picChg>
        <pc:picChg chg="mod">
          <ac:chgData name="Rob Sewell" userId="c802df42025d5e1f" providerId="LiveId" clId="{F370C344-CE7C-45ED-B011-E832205F04DD}" dt="2018-07-07T07:39:08.672" v="6" actId="1076"/>
          <ac:picMkLst>
            <pc:docMk/>
            <pc:sldMk cId="695583612" sldId="290"/>
            <ac:picMk id="22" creationId="{4EAE0F7C-DDAF-4B02-A344-7F56AB0C2B1D}"/>
          </ac:picMkLst>
        </pc:picChg>
        <pc:picChg chg="mod">
          <ac:chgData name="Rob Sewell" userId="c802df42025d5e1f" providerId="LiveId" clId="{F370C344-CE7C-45ED-B011-E832205F04DD}" dt="2018-07-07T07:39:32.304" v="10" actId="14100"/>
          <ac:picMkLst>
            <pc:docMk/>
            <pc:sldMk cId="695583612" sldId="290"/>
            <ac:picMk id="24" creationId="{146D41E1-76CB-4ECD-8274-ACC32F39DB87}"/>
          </ac:picMkLst>
        </pc:picChg>
        <pc:picChg chg="mod">
          <ac:chgData name="Rob Sewell" userId="c802df42025d5e1f" providerId="LiveId" clId="{F370C344-CE7C-45ED-B011-E832205F04DD}" dt="2018-07-07T07:39:13.897" v="7" actId="1076"/>
          <ac:picMkLst>
            <pc:docMk/>
            <pc:sldMk cId="695583612" sldId="290"/>
            <ac:picMk id="28" creationId="{0CFFD2F9-3AAC-469E-92A6-691528D5EB1D}"/>
          </ac:picMkLst>
        </pc:picChg>
        <pc:picChg chg="mod">
          <ac:chgData name="Rob Sewell" userId="c802df42025d5e1f" providerId="LiveId" clId="{F370C344-CE7C-45ED-B011-E832205F04DD}" dt="2018-07-07T07:39:21.432" v="8" actId="1076"/>
          <ac:picMkLst>
            <pc:docMk/>
            <pc:sldMk cId="695583612" sldId="290"/>
            <ac:picMk id="1026" creationId="{FC777C3D-4ACF-4CEE-869E-943258C30B03}"/>
          </ac:picMkLst>
        </pc:picChg>
      </pc:sldChg>
      <pc:sldChg chg="modSp">
        <pc:chgData name="Rob Sewell" userId="c802df42025d5e1f" providerId="LiveId" clId="{F370C344-CE7C-45ED-B011-E832205F04DD}" dt="2018-07-07T07:51:53.225" v="152" actId="1076"/>
        <pc:sldMkLst>
          <pc:docMk/>
          <pc:sldMk cId="2142823199" sldId="293"/>
        </pc:sldMkLst>
        <pc:spChg chg="mod">
          <ac:chgData name="Rob Sewell" userId="c802df42025d5e1f" providerId="LiveId" clId="{F370C344-CE7C-45ED-B011-E832205F04DD}" dt="2018-07-07T07:51:53.225" v="152" actId="1076"/>
          <ac:spMkLst>
            <pc:docMk/>
            <pc:sldMk cId="2142823199" sldId="293"/>
            <ac:spMk id="2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51:39.457" v="149" actId="14100"/>
          <ac:picMkLst>
            <pc:docMk/>
            <pc:sldMk cId="2142823199" sldId="293"/>
            <ac:picMk id="4" creationId="{00000000-0000-0000-0000-000000000000}"/>
          </ac:picMkLst>
        </pc:picChg>
      </pc:sldChg>
      <pc:sldChg chg="delSp modSp">
        <pc:chgData name="Rob Sewell" userId="c802df42025d5e1f" providerId="LiveId" clId="{F370C344-CE7C-45ED-B011-E832205F04DD}" dt="2018-07-07T07:52:19.328" v="157" actId="1076"/>
        <pc:sldMkLst>
          <pc:docMk/>
          <pc:sldMk cId="3474579323" sldId="302"/>
        </pc:sldMkLst>
        <pc:spChg chg="mod">
          <ac:chgData name="Rob Sewell" userId="c802df42025d5e1f" providerId="LiveId" clId="{F370C344-CE7C-45ED-B011-E832205F04DD}" dt="2018-07-07T07:52:09.120" v="154" actId="1076"/>
          <ac:spMkLst>
            <pc:docMk/>
            <pc:sldMk cId="3474579323" sldId="302"/>
            <ac:spMk id="5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52:19.328" v="157" actId="1076"/>
          <ac:picMkLst>
            <pc:docMk/>
            <pc:sldMk cId="3474579323" sldId="302"/>
            <ac:picMk id="6" creationId="{00000000-0000-0000-0000-000000000000}"/>
          </ac:picMkLst>
        </pc:picChg>
        <pc:picChg chg="del">
          <ac:chgData name="Rob Sewell" userId="c802df42025d5e1f" providerId="LiveId" clId="{F370C344-CE7C-45ED-B011-E832205F04DD}" dt="2018-07-07T07:52:11.553" v="155" actId="478"/>
          <ac:picMkLst>
            <pc:docMk/>
            <pc:sldMk cId="3474579323" sldId="302"/>
            <ac:picMk id="21" creationId="{543BF3C2-AD3C-412E-A91D-C39AC2E087A3}"/>
          </ac:picMkLst>
        </pc:picChg>
        <pc:picChg chg="del">
          <ac:chgData name="Rob Sewell" userId="c802df42025d5e1f" providerId="LiveId" clId="{F370C344-CE7C-45ED-B011-E832205F04DD}" dt="2018-07-07T07:52:12.849" v="156" actId="478"/>
          <ac:picMkLst>
            <pc:docMk/>
            <pc:sldMk cId="3474579323" sldId="302"/>
            <ac:picMk id="22" creationId="{4526F9A0-CB54-40B4-B3CD-221E54C437F8}"/>
          </ac:picMkLst>
        </pc:picChg>
      </pc:sldChg>
      <pc:sldChg chg="modSp">
        <pc:chgData name="Rob Sewell" userId="c802df42025d5e1f" providerId="LiveId" clId="{F370C344-CE7C-45ED-B011-E832205F04DD}" dt="2018-07-07T07:54:15.568" v="179" actId="1076"/>
        <pc:sldMkLst>
          <pc:docMk/>
          <pc:sldMk cId="101656561" sldId="310"/>
        </pc:sldMkLst>
        <pc:spChg chg="mod">
          <ac:chgData name="Rob Sewell" userId="c802df42025d5e1f" providerId="LiveId" clId="{F370C344-CE7C-45ED-B011-E832205F04DD}" dt="2018-07-07T07:53:52.144" v="175" actId="1076"/>
          <ac:spMkLst>
            <pc:docMk/>
            <pc:sldMk cId="101656561" sldId="310"/>
            <ac:spMk id="4" creationId="{00000000-0000-0000-0000-000000000000}"/>
          </ac:spMkLst>
        </pc:spChg>
        <pc:spChg chg="mod">
          <ac:chgData name="Rob Sewell" userId="c802df42025d5e1f" providerId="LiveId" clId="{F370C344-CE7C-45ED-B011-E832205F04DD}" dt="2018-07-07T07:54:11.552" v="178" actId="1076"/>
          <ac:spMkLst>
            <pc:docMk/>
            <pc:sldMk cId="101656561" sldId="310"/>
            <ac:spMk id="5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54:15.568" v="179" actId="1076"/>
          <ac:picMkLst>
            <pc:docMk/>
            <pc:sldMk cId="101656561" sldId="310"/>
            <ac:picMk id="6" creationId="{D5517B54-5E4E-4370-B221-78FD0F5A682F}"/>
          </ac:picMkLst>
        </pc:picChg>
      </pc:sldChg>
      <pc:sldChg chg="modSp">
        <pc:chgData name="Rob Sewell" userId="c802df42025d5e1f" providerId="LiveId" clId="{F370C344-CE7C-45ED-B011-E832205F04DD}" dt="2018-07-07T07:43:20.969" v="56" actId="1076"/>
        <pc:sldMkLst>
          <pc:docMk/>
          <pc:sldMk cId="1325883638" sldId="332"/>
        </pc:sldMkLst>
        <pc:spChg chg="mod">
          <ac:chgData name="Rob Sewell" userId="c802df42025d5e1f" providerId="LiveId" clId="{F370C344-CE7C-45ED-B011-E832205F04DD}" dt="2018-07-07T07:43:17.128" v="55" actId="1076"/>
          <ac:spMkLst>
            <pc:docMk/>
            <pc:sldMk cId="1325883638" sldId="332"/>
            <ac:spMk id="4" creationId="{05B76864-D28B-AA42-81AF-53C725070114}"/>
          </ac:spMkLst>
        </pc:spChg>
        <pc:picChg chg="mod">
          <ac:chgData name="Rob Sewell" userId="c802df42025d5e1f" providerId="LiveId" clId="{F370C344-CE7C-45ED-B011-E832205F04DD}" dt="2018-07-07T07:43:20.969" v="56" actId="1076"/>
          <ac:picMkLst>
            <pc:docMk/>
            <pc:sldMk cId="1325883638" sldId="332"/>
            <ac:picMk id="25602" creationId="{E792D71E-FCD1-D942-9AC0-F9245B4FF7A2}"/>
          </ac:picMkLst>
        </pc:picChg>
      </pc:sldChg>
      <pc:sldChg chg="modSp">
        <pc:chgData name="Rob Sewell" userId="c802df42025d5e1f" providerId="LiveId" clId="{F370C344-CE7C-45ED-B011-E832205F04DD}" dt="2018-07-07T07:44:04.151" v="62" actId="207"/>
        <pc:sldMkLst>
          <pc:docMk/>
          <pc:sldMk cId="4098428997" sldId="495"/>
        </pc:sldMkLst>
        <pc:spChg chg="mod">
          <ac:chgData name="Rob Sewell" userId="c802df42025d5e1f" providerId="LiveId" clId="{F370C344-CE7C-45ED-B011-E832205F04DD}" dt="2018-07-07T07:43:35.464" v="57" actId="1076"/>
          <ac:spMkLst>
            <pc:docMk/>
            <pc:sldMk cId="4098428997" sldId="495"/>
            <ac:spMk id="6" creationId="{00000000-0000-0000-0000-000000000000}"/>
          </ac:spMkLst>
        </pc:spChg>
        <pc:spChg chg="mod">
          <ac:chgData name="Rob Sewell" userId="c802df42025d5e1f" providerId="LiveId" clId="{F370C344-CE7C-45ED-B011-E832205F04DD}" dt="2018-07-07T07:43:45.648" v="59" actId="1076"/>
          <ac:spMkLst>
            <pc:docMk/>
            <pc:sldMk cId="4098428997" sldId="495"/>
            <ac:spMk id="7" creationId="{00000000-0000-0000-0000-000000000000}"/>
          </ac:spMkLst>
        </pc:spChg>
        <pc:spChg chg="mod">
          <ac:chgData name="Rob Sewell" userId="c802df42025d5e1f" providerId="LiveId" clId="{F370C344-CE7C-45ED-B011-E832205F04DD}" dt="2018-07-07T07:43:40.256" v="58" actId="1076"/>
          <ac:spMkLst>
            <pc:docMk/>
            <pc:sldMk cId="4098428997" sldId="495"/>
            <ac:spMk id="8" creationId="{00000000-0000-0000-0000-000000000000}"/>
          </ac:spMkLst>
        </pc:spChg>
        <pc:spChg chg="mod">
          <ac:chgData name="Rob Sewell" userId="c802df42025d5e1f" providerId="LiveId" clId="{F370C344-CE7C-45ED-B011-E832205F04DD}" dt="2018-07-07T07:43:50.849" v="60" actId="1076"/>
          <ac:spMkLst>
            <pc:docMk/>
            <pc:sldMk cId="4098428997" sldId="495"/>
            <ac:spMk id="9" creationId="{00000000-0000-0000-0000-000000000000}"/>
          </ac:spMkLst>
        </pc:spChg>
        <pc:spChg chg="mod">
          <ac:chgData name="Rob Sewell" userId="c802df42025d5e1f" providerId="LiveId" clId="{F370C344-CE7C-45ED-B011-E832205F04DD}" dt="2018-07-07T07:44:04.151" v="62" actId="207"/>
          <ac:spMkLst>
            <pc:docMk/>
            <pc:sldMk cId="4098428997" sldId="495"/>
            <ac:spMk id="10" creationId="{E83AB18B-4912-4D0E-9E75-0E047A4F09A1}"/>
          </ac:spMkLst>
        </pc:spChg>
      </pc:sldChg>
      <pc:sldChg chg="modSp">
        <pc:chgData name="Rob Sewell" userId="c802df42025d5e1f" providerId="LiveId" clId="{F370C344-CE7C-45ED-B011-E832205F04DD}" dt="2018-07-07T07:44:49.536" v="70" actId="1076"/>
        <pc:sldMkLst>
          <pc:docMk/>
          <pc:sldMk cId="755780043" sldId="496"/>
        </pc:sldMkLst>
        <pc:spChg chg="mod">
          <ac:chgData name="Rob Sewell" userId="c802df42025d5e1f" providerId="LiveId" clId="{F370C344-CE7C-45ED-B011-E832205F04DD}" dt="2018-07-07T07:44:41.504" v="69" actId="1076"/>
          <ac:spMkLst>
            <pc:docMk/>
            <pc:sldMk cId="755780043" sldId="496"/>
            <ac:spMk id="4" creationId="{A9282879-3171-40C0-8D9C-F7DA49AE9494}"/>
          </ac:spMkLst>
        </pc:spChg>
        <pc:spChg chg="mod">
          <ac:chgData name="Rob Sewell" userId="c802df42025d5e1f" providerId="LiveId" clId="{F370C344-CE7C-45ED-B011-E832205F04DD}" dt="2018-07-07T07:44:49.536" v="70" actId="1076"/>
          <ac:spMkLst>
            <pc:docMk/>
            <pc:sldMk cId="755780043" sldId="496"/>
            <ac:spMk id="6" creationId="{00000000-0000-0000-0000-000000000000}"/>
          </ac:spMkLst>
        </pc:spChg>
      </pc:sldChg>
      <pc:sldChg chg="modSp setBg">
        <pc:chgData name="Rob Sewell" userId="c802df42025d5e1f" providerId="LiveId" clId="{F370C344-CE7C-45ED-B011-E832205F04DD}" dt="2018-07-07T07:46:38.729" v="87" actId="207"/>
        <pc:sldMkLst>
          <pc:docMk/>
          <pc:sldMk cId="4068560136" sldId="497"/>
        </pc:sldMkLst>
        <pc:spChg chg="mod">
          <ac:chgData name="Rob Sewell" userId="c802df42025d5e1f" providerId="LiveId" clId="{F370C344-CE7C-45ED-B011-E832205F04DD}" dt="2018-07-07T07:46:38.729" v="87" actId="207"/>
          <ac:spMkLst>
            <pc:docMk/>
            <pc:sldMk cId="4068560136" sldId="497"/>
            <ac:spMk id="8" creationId="{2693E06F-BCD8-4CE7-9DEF-45EF91000C7E}"/>
          </ac:spMkLst>
        </pc:spChg>
      </pc:sldChg>
      <pc:sldChg chg="modSp">
        <pc:chgData name="Rob Sewell" userId="c802df42025d5e1f" providerId="LiveId" clId="{F370C344-CE7C-45ED-B011-E832205F04DD}" dt="2018-07-07T07:42:48.624" v="48" actId="255"/>
        <pc:sldMkLst>
          <pc:docMk/>
          <pc:sldMk cId="3432389977" sldId="539"/>
        </pc:sldMkLst>
        <pc:spChg chg="mod">
          <ac:chgData name="Rob Sewell" userId="c802df42025d5e1f" providerId="LiveId" clId="{F370C344-CE7C-45ED-B011-E832205F04DD}" dt="2018-07-07T07:42:48.624" v="48" actId="255"/>
          <ac:spMkLst>
            <pc:docMk/>
            <pc:sldMk cId="3432389977" sldId="539"/>
            <ac:spMk id="7" creationId="{00000000-0000-0000-0000-000000000000}"/>
          </ac:spMkLst>
        </pc:spChg>
      </pc:sldChg>
      <pc:sldChg chg="modSp">
        <pc:chgData name="Rob Sewell" userId="c802df42025d5e1f" providerId="LiveId" clId="{F370C344-CE7C-45ED-B011-E832205F04DD}" dt="2018-07-07T07:53:35.240" v="173" actId="1076"/>
        <pc:sldMkLst>
          <pc:docMk/>
          <pc:sldMk cId="3073906153" sldId="542"/>
        </pc:sldMkLst>
        <pc:spChg chg="mod">
          <ac:chgData name="Rob Sewell" userId="c802df42025d5e1f" providerId="LiveId" clId="{F370C344-CE7C-45ED-B011-E832205F04DD}" dt="2018-07-07T07:52:57.761" v="163" actId="1076"/>
          <ac:spMkLst>
            <pc:docMk/>
            <pc:sldMk cId="3073906153" sldId="542"/>
            <ac:spMk id="2" creationId="{00000000-0000-0000-0000-000000000000}"/>
          </ac:spMkLst>
        </pc:spChg>
        <pc:spChg chg="mod">
          <ac:chgData name="Rob Sewell" userId="c802df42025d5e1f" providerId="LiveId" clId="{F370C344-CE7C-45ED-B011-E832205F04DD}" dt="2018-07-07T07:53:25.385" v="171" actId="14100"/>
          <ac:spMkLst>
            <pc:docMk/>
            <pc:sldMk cId="3073906153" sldId="542"/>
            <ac:spMk id="7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53:35.240" v="173" actId="1076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F370C344-CE7C-45ED-B011-E832205F04DD}" dt="2018-07-07T07:53:29.705" v="172" actId="1076"/>
          <ac:picMkLst>
            <pc:docMk/>
            <pc:sldMk cId="3073906153" sldId="542"/>
            <ac:picMk id="5" creationId="{628FB307-2A6A-41A1-9314-7ADDA5E6A3EF}"/>
          </ac:picMkLst>
        </pc:picChg>
      </pc:sldChg>
      <pc:sldChg chg="modSp">
        <pc:chgData name="Rob Sewell" userId="c802df42025d5e1f" providerId="LiveId" clId="{F370C344-CE7C-45ED-B011-E832205F04DD}" dt="2018-07-07T07:41:52.064" v="34" actId="1076"/>
        <pc:sldMkLst>
          <pc:docMk/>
          <pc:sldMk cId="1815933631" sldId="543"/>
        </pc:sldMkLst>
        <pc:spChg chg="mod">
          <ac:chgData name="Rob Sewell" userId="c802df42025d5e1f" providerId="LiveId" clId="{F370C344-CE7C-45ED-B011-E832205F04DD}" dt="2018-07-07T07:41:52.064" v="34" actId="1076"/>
          <ac:spMkLst>
            <pc:docMk/>
            <pc:sldMk cId="1815933631" sldId="543"/>
            <ac:spMk id="7" creationId="{00000000-0000-0000-0000-000000000000}"/>
          </ac:spMkLst>
        </pc:spChg>
      </pc:sldChg>
      <pc:sldChg chg="modSp">
        <pc:chgData name="Rob Sewell" userId="c802df42025d5e1f" providerId="LiveId" clId="{F370C344-CE7C-45ED-B011-E832205F04DD}" dt="2018-07-07T07:41:41.600" v="33" actId="14100"/>
        <pc:sldMkLst>
          <pc:docMk/>
          <pc:sldMk cId="1519544318" sldId="544"/>
        </pc:sldMkLst>
        <pc:spChg chg="mod">
          <ac:chgData name="Rob Sewell" userId="c802df42025d5e1f" providerId="LiveId" clId="{F370C344-CE7C-45ED-B011-E832205F04DD}" dt="2018-07-07T07:41:34.483" v="32" actId="20577"/>
          <ac:spMkLst>
            <pc:docMk/>
            <pc:sldMk cId="1519544318" sldId="544"/>
            <ac:spMk id="7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41:41.600" v="33" actId="14100"/>
          <ac:picMkLst>
            <pc:docMk/>
            <pc:sldMk cId="1519544318" sldId="544"/>
            <ac:picMk id="4" creationId="{6593C88B-2651-487C-A11E-413D692C2438}"/>
          </ac:picMkLst>
        </pc:picChg>
      </pc:sldChg>
      <pc:sldChg chg="modSp">
        <pc:chgData name="Rob Sewell" userId="c802df42025d5e1f" providerId="LiveId" clId="{F370C344-CE7C-45ED-B011-E832205F04DD}" dt="2018-07-07T07:42:11.776" v="40" actId="1076"/>
        <pc:sldMkLst>
          <pc:docMk/>
          <pc:sldMk cId="682751898" sldId="558"/>
        </pc:sldMkLst>
        <pc:spChg chg="mod">
          <ac:chgData name="Rob Sewell" userId="c802df42025d5e1f" providerId="LiveId" clId="{F370C344-CE7C-45ED-B011-E832205F04DD}" dt="2018-07-07T07:42:00.769" v="36" actId="14100"/>
          <ac:spMkLst>
            <pc:docMk/>
            <pc:sldMk cId="682751898" sldId="558"/>
            <ac:spMk id="7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42:11.776" v="40" actId="1076"/>
          <ac:picMkLst>
            <pc:docMk/>
            <pc:sldMk cId="682751898" sldId="558"/>
            <ac:picMk id="8" creationId="{AA2AA631-0DE0-4E4D-9C60-F3BCD5681E76}"/>
          </ac:picMkLst>
        </pc:picChg>
      </pc:sldChg>
      <pc:sldChg chg="modSp">
        <pc:chgData name="Rob Sewell" userId="c802df42025d5e1f" providerId="LiveId" clId="{F370C344-CE7C-45ED-B011-E832205F04DD}" dt="2018-07-07T07:42:31.800" v="45" actId="1076"/>
        <pc:sldMkLst>
          <pc:docMk/>
          <pc:sldMk cId="3917306572" sldId="559"/>
        </pc:sldMkLst>
        <pc:spChg chg="mod">
          <ac:chgData name="Rob Sewell" userId="c802df42025d5e1f" providerId="LiveId" clId="{F370C344-CE7C-45ED-B011-E832205F04DD}" dt="2018-07-07T07:42:25.185" v="43" actId="1076"/>
          <ac:spMkLst>
            <pc:docMk/>
            <pc:sldMk cId="3917306572" sldId="559"/>
            <ac:spMk id="5" creationId="{03CB085B-D91C-4905-8F4E-97A776D38402}"/>
          </ac:spMkLst>
        </pc:spChg>
        <pc:spChg chg="mod">
          <ac:chgData name="Rob Sewell" userId="c802df42025d5e1f" providerId="LiveId" clId="{F370C344-CE7C-45ED-B011-E832205F04DD}" dt="2018-07-07T07:42:20.272" v="42" actId="14100"/>
          <ac:spMkLst>
            <pc:docMk/>
            <pc:sldMk cId="3917306572" sldId="559"/>
            <ac:spMk id="7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42:31.800" v="45" actId="1076"/>
          <ac:picMkLst>
            <pc:docMk/>
            <pc:sldMk cId="3917306572" sldId="559"/>
            <ac:picMk id="9" creationId="{6B9E9094-EB47-4092-A9BA-19081136B797}"/>
          </ac:picMkLst>
        </pc:picChg>
      </pc:sldChg>
      <pc:sldChg chg="modSp">
        <pc:chgData name="Rob Sewell" userId="c802df42025d5e1f" providerId="LiveId" clId="{F370C344-CE7C-45ED-B011-E832205F04DD}" dt="2018-07-07T07:47:11.953" v="93" actId="1076"/>
        <pc:sldMkLst>
          <pc:docMk/>
          <pc:sldMk cId="1339349010" sldId="560"/>
        </pc:sldMkLst>
        <pc:spChg chg="mod">
          <ac:chgData name="Rob Sewell" userId="c802df42025d5e1f" providerId="LiveId" clId="{F370C344-CE7C-45ED-B011-E832205F04DD}" dt="2018-07-07T07:47:11.953" v="93" actId="1076"/>
          <ac:spMkLst>
            <pc:docMk/>
            <pc:sldMk cId="1339349010" sldId="560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46:51.296" v="89" actId="14100"/>
          <ac:picMkLst>
            <pc:docMk/>
            <pc:sldMk cId="1339349010" sldId="560"/>
            <ac:picMk id="4" creationId="{0B862775-4DFD-4B9F-8B25-307C37E8824A}"/>
          </ac:picMkLst>
        </pc:picChg>
      </pc:sldChg>
      <pc:sldChg chg="modSp">
        <pc:chgData name="Rob Sewell" userId="c802df42025d5e1f" providerId="LiveId" clId="{F370C344-CE7C-45ED-B011-E832205F04DD}" dt="2018-07-07T07:47:35.824" v="99" actId="1076"/>
        <pc:sldMkLst>
          <pc:docMk/>
          <pc:sldMk cId="2097254484" sldId="561"/>
        </pc:sldMkLst>
        <pc:spChg chg="mod">
          <ac:chgData name="Rob Sewell" userId="c802df42025d5e1f" providerId="LiveId" clId="{F370C344-CE7C-45ED-B011-E832205F04DD}" dt="2018-07-07T07:47:25.937" v="96" actId="14100"/>
          <ac:spMkLst>
            <pc:docMk/>
            <pc:sldMk cId="2097254484" sldId="561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47:35.824" v="99" actId="1076"/>
          <ac:picMkLst>
            <pc:docMk/>
            <pc:sldMk cId="2097254484" sldId="561"/>
            <ac:picMk id="2" creationId="{27C9B6D8-078A-43C2-AD2F-312C9D37195B}"/>
          </ac:picMkLst>
        </pc:picChg>
      </pc:sldChg>
      <pc:sldChg chg="modSp">
        <pc:chgData name="Rob Sewell" userId="c802df42025d5e1f" providerId="LiveId" clId="{F370C344-CE7C-45ED-B011-E832205F04DD}" dt="2018-07-07T07:47:55.696" v="103" actId="1076"/>
        <pc:sldMkLst>
          <pc:docMk/>
          <pc:sldMk cId="1811718177" sldId="562"/>
        </pc:sldMkLst>
        <pc:spChg chg="mod">
          <ac:chgData name="Rob Sewell" userId="c802df42025d5e1f" providerId="LiveId" clId="{F370C344-CE7C-45ED-B011-E832205F04DD}" dt="2018-07-07T07:47:43.824" v="100" actId="255"/>
          <ac:spMkLst>
            <pc:docMk/>
            <pc:sldMk cId="1811718177" sldId="562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47:55.696" v="103" actId="1076"/>
          <ac:picMkLst>
            <pc:docMk/>
            <pc:sldMk cId="1811718177" sldId="562"/>
            <ac:picMk id="3" creationId="{90180E54-BA20-4FC8-87AC-46323D6215D1}"/>
          </ac:picMkLst>
        </pc:picChg>
      </pc:sldChg>
      <pc:sldChg chg="modSp">
        <pc:chgData name="Rob Sewell" userId="c802df42025d5e1f" providerId="LiveId" clId="{F370C344-CE7C-45ED-B011-E832205F04DD}" dt="2018-07-07T07:48:48.128" v="114" actId="1076"/>
        <pc:sldMkLst>
          <pc:docMk/>
          <pc:sldMk cId="2726799695" sldId="563"/>
        </pc:sldMkLst>
        <pc:spChg chg="mod">
          <ac:chgData name="Rob Sewell" userId="c802df42025d5e1f" providerId="LiveId" clId="{F370C344-CE7C-45ED-B011-E832205F04DD}" dt="2018-07-07T07:48:38.128" v="111" actId="1076"/>
          <ac:spMkLst>
            <pc:docMk/>
            <pc:sldMk cId="2726799695" sldId="563"/>
            <ac:spMk id="5" creationId="{91C53B81-BAA7-4FA7-B2B6-5DEEE518CC97}"/>
          </ac:spMkLst>
        </pc:spChg>
        <pc:spChg chg="mod">
          <ac:chgData name="Rob Sewell" userId="c802df42025d5e1f" providerId="LiveId" clId="{F370C344-CE7C-45ED-B011-E832205F04DD}" dt="2018-07-07T07:48:02.607" v="104" actId="255"/>
          <ac:spMkLst>
            <pc:docMk/>
            <pc:sldMk cId="2726799695" sldId="563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48:48.128" v="114" actId="1076"/>
          <ac:picMkLst>
            <pc:docMk/>
            <pc:sldMk cId="2726799695" sldId="563"/>
            <ac:picMk id="4" creationId="{FE2BA0B2-65ED-40BC-AA0F-6A250E90A7EA}"/>
          </ac:picMkLst>
        </pc:picChg>
      </pc:sldChg>
      <pc:sldChg chg="modSp">
        <pc:chgData name="Rob Sewell" userId="c802df42025d5e1f" providerId="LiveId" clId="{F370C344-CE7C-45ED-B011-E832205F04DD}" dt="2018-07-07T07:49:44.760" v="125" actId="1076"/>
        <pc:sldMkLst>
          <pc:docMk/>
          <pc:sldMk cId="764963869" sldId="565"/>
        </pc:sldMkLst>
        <pc:spChg chg="mod">
          <ac:chgData name="Rob Sewell" userId="c802df42025d5e1f" providerId="LiveId" clId="{F370C344-CE7C-45ED-B011-E832205F04DD}" dt="2018-07-07T07:49:26.232" v="122" actId="1076"/>
          <ac:spMkLst>
            <pc:docMk/>
            <pc:sldMk cId="764963869" sldId="565"/>
            <ac:spMk id="5" creationId="{91C53B81-BAA7-4FA7-B2B6-5DEEE518CC97}"/>
          </ac:spMkLst>
        </pc:spChg>
        <pc:spChg chg="mod">
          <ac:chgData name="Rob Sewell" userId="c802df42025d5e1f" providerId="LiveId" clId="{F370C344-CE7C-45ED-B011-E832205F04DD}" dt="2018-07-07T07:49:44.760" v="125" actId="1076"/>
          <ac:spMkLst>
            <pc:docMk/>
            <pc:sldMk cId="764963869" sldId="565"/>
            <ac:spMk id="8" creationId="{6C223FD1-1F2D-4F6E-8E10-9597F9712766}"/>
          </ac:spMkLst>
        </pc:spChg>
      </pc:sldChg>
      <pc:sldChg chg="modSp">
        <pc:chgData name="Rob Sewell" userId="c802df42025d5e1f" providerId="LiveId" clId="{F370C344-CE7C-45ED-B011-E832205F04DD}" dt="2018-07-07T07:50:48.465" v="137" actId="1076"/>
        <pc:sldMkLst>
          <pc:docMk/>
          <pc:sldMk cId="603904566" sldId="566"/>
        </pc:sldMkLst>
        <pc:spChg chg="mod">
          <ac:chgData name="Rob Sewell" userId="c802df42025d5e1f" providerId="LiveId" clId="{F370C344-CE7C-45ED-B011-E832205F04DD}" dt="2018-07-07T07:50:36.496" v="134" actId="1076"/>
          <ac:spMkLst>
            <pc:docMk/>
            <pc:sldMk cId="603904566" sldId="566"/>
            <ac:spMk id="5" creationId="{91C53B81-BAA7-4FA7-B2B6-5DEEE518CC97}"/>
          </ac:spMkLst>
        </pc:spChg>
        <pc:spChg chg="mod">
          <ac:chgData name="Rob Sewell" userId="c802df42025d5e1f" providerId="LiveId" clId="{F370C344-CE7C-45ED-B011-E832205F04DD}" dt="2018-07-07T07:50:48.465" v="137" actId="1076"/>
          <ac:spMkLst>
            <pc:docMk/>
            <pc:sldMk cId="603904566" sldId="566"/>
            <ac:spMk id="8" creationId="{6C223FD1-1F2D-4F6E-8E10-9597F9712766}"/>
          </ac:spMkLst>
        </pc:spChg>
      </pc:sldChg>
      <pc:sldChg chg="modSp">
        <pc:chgData name="Rob Sewell" userId="c802df42025d5e1f" providerId="LiveId" clId="{F370C344-CE7C-45ED-B011-E832205F04DD}" dt="2018-07-07T07:51:10.864" v="143" actId="1076"/>
        <pc:sldMkLst>
          <pc:docMk/>
          <pc:sldMk cId="1182267557" sldId="567"/>
        </pc:sldMkLst>
        <pc:spChg chg="mod">
          <ac:chgData name="Rob Sewell" userId="c802df42025d5e1f" providerId="LiveId" clId="{F370C344-CE7C-45ED-B011-E832205F04DD}" dt="2018-07-07T07:51:02.033" v="140" actId="1076"/>
          <ac:spMkLst>
            <pc:docMk/>
            <pc:sldMk cId="1182267557" sldId="567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51:10.864" v="143" actId="1076"/>
          <ac:picMkLst>
            <pc:docMk/>
            <pc:sldMk cId="1182267557" sldId="567"/>
            <ac:picMk id="4" creationId="{89FD959A-636B-4929-B7FF-731D6AE3DC52}"/>
          </ac:picMkLst>
        </pc:picChg>
      </pc:sldChg>
      <pc:sldChg chg="modSp del">
        <pc:chgData name="Rob Sewell" userId="c802df42025d5e1f" providerId="LiveId" clId="{F370C344-CE7C-45ED-B011-E832205F04DD}" dt="2018-07-07T07:52:39.907" v="161" actId="2696"/>
        <pc:sldMkLst>
          <pc:docMk/>
          <pc:sldMk cId="2918937568" sldId="570"/>
        </pc:sldMkLst>
        <pc:picChg chg="mod">
          <ac:chgData name="Rob Sewell" userId="c802df42025d5e1f" providerId="LiveId" clId="{F370C344-CE7C-45ED-B011-E832205F04DD}" dt="2018-07-07T07:52:23.985" v="158" actId="1076"/>
          <ac:picMkLst>
            <pc:docMk/>
            <pc:sldMk cId="2918937568" sldId="570"/>
            <ac:picMk id="28" creationId="{CB08A546-8EDF-46C3-8976-D9C8F0F7F2E3}"/>
          </ac:picMkLst>
        </pc:picChg>
      </pc:sldChg>
      <pc:sldChg chg="add ord">
        <pc:chgData name="Rob Sewell" userId="c802df42025d5e1f" providerId="LiveId" clId="{F370C344-CE7C-45ED-B011-E832205F04DD}" dt="2018-07-07T07:52:36.629" v="160"/>
        <pc:sldMkLst>
          <pc:docMk/>
          <pc:sldMk cId="1123954620" sldId="5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7/7/2018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7/7/2018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7/7/2018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Pester/Pest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7368" y="1340769"/>
            <a:ext cx="11521280" cy="5184575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1996664"/>
            <a:ext cx="11017224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573016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55329" y="1424811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426165" y="1421854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5" y="2172490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739655" y="2921598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1364" y="1533492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6" y="1340769"/>
            <a:ext cx="11235920" cy="4917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1" y="980728"/>
            <a:ext cx="11123018" cy="5564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666379"/>
            <a:ext cx="10081119" cy="5839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277" y="116633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452541" y="2028135"/>
            <a:ext cx="11305256" cy="280172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Set-</a:t>
            </a:r>
            <a:r>
              <a:rPr lang="en-GB" sz="2400" dirty="0" err="1">
                <a:latin typeface="Lucida Console" panose="020B0609040504020204" pitchFamily="49" charset="0"/>
              </a:rPr>
              <a:t>DbcConfig</a:t>
            </a:r>
            <a:r>
              <a:rPr lang="en-GB" sz="2400" dirty="0">
                <a:latin typeface="Lucida Console" panose="020B0609040504020204" pitchFamily="49" charset="0"/>
              </a:rPr>
              <a:t> -Name </a:t>
            </a:r>
            <a:r>
              <a:rPr lang="en-GB" sz="2400" dirty="0" err="1">
                <a:latin typeface="Lucida Console" panose="020B0609040504020204" pitchFamily="49" charset="0"/>
              </a:rPr>
              <a:t>app.sqlinstance</a:t>
            </a:r>
            <a:r>
              <a:rPr lang="en-GB" sz="24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Invoke-</a:t>
            </a:r>
            <a:r>
              <a:rPr lang="en-GB" sz="2400" dirty="0" err="1">
                <a:latin typeface="Lucida Console" panose="020B0609040504020204" pitchFamily="49" charset="0"/>
              </a:rPr>
              <a:t>DbcCheck</a:t>
            </a:r>
            <a:r>
              <a:rPr lang="en-GB" sz="2400" dirty="0">
                <a:latin typeface="Lucida Console" panose="020B0609040504020204" pitchFamily="49" charset="0"/>
              </a:rPr>
              <a:t> -Check </a:t>
            </a:r>
            <a:r>
              <a:rPr lang="en-GB" sz="2400" dirty="0" err="1">
                <a:latin typeface="Lucida Console" panose="020B0609040504020204" pitchFamily="49" charset="0"/>
              </a:rPr>
              <a:t>OlaInstalled</a:t>
            </a:r>
            <a:endParaRPr lang="en-GB" sz="2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Set-</a:t>
            </a:r>
            <a:r>
              <a:rPr lang="en-GB" sz="2400" dirty="0" err="1">
                <a:latin typeface="Lucida Console" panose="020B0609040504020204" pitchFamily="49" charset="0"/>
              </a:rPr>
              <a:t>DbcConfig</a:t>
            </a:r>
            <a:r>
              <a:rPr lang="en-GB" sz="2400" dirty="0">
                <a:latin typeface="Lucida Console" panose="020B0609040504020204" pitchFamily="49" charset="0"/>
              </a:rPr>
              <a:t> -Name </a:t>
            </a:r>
            <a:r>
              <a:rPr lang="en-GB" sz="2400" dirty="0" err="1">
                <a:latin typeface="Lucida Console" panose="020B0609040504020204" pitchFamily="49" charset="0"/>
              </a:rPr>
              <a:t>policy.ola.database</a:t>
            </a:r>
            <a:r>
              <a:rPr lang="en-GB" sz="24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Invoke-</a:t>
            </a:r>
            <a:r>
              <a:rPr lang="en-GB" sz="2400" dirty="0" err="1">
                <a:latin typeface="Lucida Console" panose="020B0609040504020204" pitchFamily="49" charset="0"/>
              </a:rPr>
              <a:t>DbcCheck</a:t>
            </a:r>
            <a:r>
              <a:rPr lang="en-GB" sz="2400" dirty="0">
                <a:latin typeface="Lucida Console" panose="020B0609040504020204" pitchFamily="49" charset="0"/>
              </a:rPr>
              <a:t> -Check </a:t>
            </a:r>
            <a:r>
              <a:rPr lang="en-GB" sz="2400" dirty="0" err="1">
                <a:latin typeface="Lucida Console" panose="020B0609040504020204" pitchFamily="49" charset="0"/>
              </a:rPr>
              <a:t>OlaInstalled</a:t>
            </a:r>
            <a:endParaRPr lang="en-GB" sz="24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458" y="851055"/>
            <a:ext cx="6679422" cy="58381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392" y="1400432"/>
            <a:ext cx="11161240" cy="48245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0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</a:t>
            </a: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Environments for a whole application </a:t>
            </a: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– </a:t>
            </a:r>
            <a:r>
              <a:rPr lang="en-US" sz="2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the SQL estate for a solution or system – </a:t>
            </a:r>
            <a:r>
              <a:rPr lang="en-US" sz="20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Main Challenge -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33" y="2181786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6906302" y="2145568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9642629" y="2181786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7621537" y="2185317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56792"/>
            <a:ext cx="9667354" cy="392284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918497"/>
            <a:ext cx="4779354" cy="55348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155</TotalTime>
  <Words>697</Words>
  <Application>Microsoft Office PowerPoint</Application>
  <PresentationFormat>Widescreen</PresentationFormat>
  <Paragraphs>185</Paragraphs>
  <Slides>26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Challenges &amp; Goals</vt:lpstr>
      <vt:lpstr>Main Challenge - Configuration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Install is easy</vt:lpstr>
      <vt:lpstr>Need an offline install?</vt:lpstr>
      <vt:lpstr>Get-DbcCheck - What Checks Are Available?</vt:lpstr>
      <vt:lpstr>Get-DbcConfig - What Configs Are Available?</vt:lpstr>
      <vt:lpstr>Invoke-DbcCheck – Run A Check</vt:lpstr>
      <vt:lpstr>Set-DbcConfig – Config a Check</vt:lpstr>
      <vt:lpstr>Export-DbcConfig/Import-DbcConfig</vt:lpstr>
      <vt:lpstr>Start-DbcPowerBi</vt:lpstr>
      <vt:lpstr>Start-DbcPowerBi</vt:lpstr>
      <vt:lpstr>PowerPoint Presentation</vt:lpstr>
      <vt:lpstr>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2018-05-10T09:04:51Z</dcterms:created>
  <dcterms:modified xsi:type="dcterms:W3CDTF">2018-07-07T07:54:20Z</dcterms:modified>
</cp:coreProperties>
</file>